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01" r:id="rId20"/>
    <p:sldId id="2586" r:id="rId21"/>
    <p:sldId id="2584" r:id="rId22"/>
    <p:sldId id="2611" r:id="rId23"/>
    <p:sldId id="2585" r:id="rId24"/>
    <p:sldId id="2602" r:id="rId25"/>
    <p:sldId id="2587" r:id="rId26"/>
    <p:sldId id="2603" r:id="rId27"/>
    <p:sldId id="2590" r:id="rId28"/>
    <p:sldId id="2600" r:id="rId29"/>
    <p:sldId id="2592" r:id="rId3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36" autoAdjust="0"/>
  </p:normalViewPr>
  <p:slideViewPr>
    <p:cSldViewPr snapToGrid="0">
      <p:cViewPr varScale="1">
        <p:scale>
          <a:sx n="78" d="100"/>
          <a:sy n="78" d="100"/>
        </p:scale>
        <p:origin x="1836" y="9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22.02.2025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22.02.2025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3.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22.02.2025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22.02.2025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22.02.2025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22. Februar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Hardware Recherche</a:t>
            </a:r>
          </a:p>
          <a:p>
            <a:r>
              <a:rPr lang="de-DE"/>
              <a:t>Löten</a:t>
            </a:r>
          </a:p>
          <a:p>
            <a:r>
              <a:rPr lang="de-DE"/>
              <a:t>Datenerfassung / -übertragung</a:t>
            </a:r>
          </a:p>
          <a:p>
            <a:r>
              <a:rPr lang="de-DE"/>
              <a:t>ArduinoIDE --&gt; PlatformIO</a:t>
            </a:r>
          </a:p>
          <a:p>
            <a:r>
              <a:rPr lang="de-DE"/>
              <a:t>Mesh-Netzwerk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Datenbanken</a:t>
            </a:r>
          </a:p>
          <a:p>
            <a:r>
              <a:rPr lang="de-AT"/>
              <a:t>REST-Schnittstelle</a:t>
            </a:r>
          </a:p>
          <a:p>
            <a:r>
              <a:rPr lang="de-AT"/>
              <a:t>Authentifizierungsserver</a:t>
            </a:r>
          </a:p>
          <a:p>
            <a:r>
              <a:rPr lang="de-AT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4A3553-9AFB-3424-3832-8327FE17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313"/>
          <a:stretch/>
        </p:blipFill>
        <p:spPr>
          <a:xfrm>
            <a:off x="4760110" y="1289050"/>
            <a:ext cx="6822290" cy="4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Website-Layout</a:t>
            </a:r>
          </a:p>
          <a:p>
            <a:r>
              <a:rPr lang="de-DE"/>
              <a:t>Simulation</a:t>
            </a:r>
          </a:p>
          <a:p>
            <a:r>
              <a:rPr lang="de-DE" err="1"/>
              <a:t>Directed</a:t>
            </a:r>
            <a:r>
              <a:rPr lang="de-DE"/>
              <a:t>-</a:t>
            </a:r>
            <a:r>
              <a:rPr lang="de-DE" err="1"/>
              <a:t>Draggable</a:t>
            </a:r>
            <a:r>
              <a:rPr lang="de-DE"/>
              <a:t>-Graph</a:t>
            </a:r>
          </a:p>
          <a:p>
            <a:r>
              <a:rPr lang="de-DE"/>
              <a:t>Positionierungsalgorithmus</a:t>
            </a:r>
          </a:p>
          <a:p>
            <a:r>
              <a:rPr lang="de-DE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Fiktives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de-DE" dirty="0"/>
              <a:t>2500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Erschütterung</a:t>
            </a:r>
            <a:endParaRPr lang="de-DE" b="0" i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Entwicklung von Hardwareprototypen für einen Proof-</a:t>
            </a:r>
            <a:r>
              <a:rPr lang="de-DE" b="0" i="0" err="1">
                <a:effectLst/>
                <a:latin typeface="+mj-lt"/>
              </a:rPr>
              <a:t>of</a:t>
            </a:r>
            <a:r>
              <a:rPr lang="de-DE" b="0" i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Breitbild</PresentationFormat>
  <Paragraphs>228</Paragraphs>
  <Slides>26</Slides>
  <Notes>10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Fortschritt - Gekle</vt:lpstr>
      <vt:lpstr>PM – Meilensteine Gantt-Diagramm</vt:lpstr>
      <vt:lpstr>PM - Kostenabschätzung</vt:lpstr>
      <vt:lpstr>Literatur</vt:lpstr>
      <vt:lpstr>PowerPoint-Präsentation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Gekle Luca</cp:lastModifiedBy>
  <cp:revision>21</cp:revision>
  <cp:lastPrinted>2020-04-02T17:36:48Z</cp:lastPrinted>
  <dcterms:created xsi:type="dcterms:W3CDTF">2012-09-14T17:11:23Z</dcterms:created>
  <dcterms:modified xsi:type="dcterms:W3CDTF">2025-02-22T20:03:01Z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